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80" autoAdjust="0"/>
    <p:restoredTop sz="94660"/>
  </p:normalViewPr>
  <p:slideViewPr>
    <p:cSldViewPr snapToGrid="0">
      <p:cViewPr>
        <p:scale>
          <a:sx n="82" d="100"/>
          <a:sy n="82" d="100"/>
        </p:scale>
        <p:origin x="64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68A3-A1F0-4595-8C65-A0F58FA28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1123376-1FA7-4024-8C57-4771FEF6B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CD2766-35EC-4DCC-9AA2-60E3BFBD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DF1486-81BB-4842-8DC3-F78460193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573ACB-8FB5-4F1D-AD2C-AC79D4AF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122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66AEB-E77C-400A-9B4B-64B7FC1EA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B2A893-50CD-47F1-B53E-B34F26B8B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8A663D-A0AB-4325-BF4E-5CFB4F091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4B2BCB-A5E0-440F-9D82-073DF9EF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830134-24C9-420A-BCDD-8C2615A5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190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6EDDABA-FA38-4DED-847C-91AE8DD1C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2BA9F8B-E835-4067-BADE-6E4FE0E02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AAEC98-2A40-4CAE-A3E0-DB93CDEF3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0AF49B-2A3B-43E8-BE6B-0715B5AC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25F7F7-1116-4510-B765-BABCCEF1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601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3D4F2-D327-4FE7-BE2D-C96C9819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303DF3-7203-4629-8CC3-45EF72F99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BE03A2-9131-4DBF-A8AE-D4D0EAEA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08E337-FDB6-464C-9036-D5AAA82C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95931E-9A6C-4E76-9FB0-76939447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87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B32112-A8D6-447E-9404-61EBB321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29625F-8A02-4F7B-A0D0-63DBB08FA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1266BD-E66F-4E75-AE22-4C5CC116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DB2FCE-2BC5-49C2-A4F0-D899133E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A1E810-F1A1-41E8-96D9-6F4A941D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440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9B5C08-0D55-487E-8038-40358B04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D6FC30-4EDE-4078-8364-5B0527852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422CD4-45B4-4DAD-9135-020E41EC3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2FCD831-02A7-4611-B814-C1D7554C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358072-176E-4ADF-A367-B9CEF6BD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05BE8C-3B9E-47D4-BFF9-ED7C21F9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070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BEB19-19A5-44EA-982D-AF58D953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CE29FA-1108-4472-AA70-4148AA7B2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9C8CA7-617E-4342-9C79-AB44902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019E576-6C4E-4318-B831-A49AF5FB3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87CAE3E-4603-40C0-857C-D77AD022F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4D72479-A41B-4DC7-9040-E31F3457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E0C5A33-1FD2-4110-AD6B-E287B94B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43C3D70-816D-488E-9A75-A19F7264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82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8E10C-F517-46C1-B24B-50CC53467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9A01F-C5B9-4106-86B4-CE8053C32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8ED1D52-A7E8-481C-B87F-DFFB6484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7B152D3-9DC6-47B8-9A0C-CB671A1C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44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D8408AB-F983-423A-BB1D-E635BABF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294B55F-A735-4476-95A5-BFFBCAB7F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3F81D7B-654B-4796-AF91-A0F49F7B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066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0BD63-73BA-4B9B-9347-E26155DF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19615D-D9DE-4D95-A87C-8ACEA7B1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357354-3DE3-4693-A0F8-1A767DF16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7F3AD1-F899-4EA6-9DDD-0587D35C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7D0330-D5B0-4EDD-8420-65641306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3BE744-C367-4623-BDB2-59FDB38D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949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5B75F-2E92-4BCB-969F-C050AE51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1C930A-FDDB-42E4-AEEB-770F14293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8970D56-2908-4C7C-A5A1-196C5EC2D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FB00BD-146D-4CD2-BBED-0EFCF93D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EA8BBC-A4F3-4E81-942D-125B5E6F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808C4D-430C-423F-9716-15906F9E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298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6F31BB9-E435-4CFE-B7DD-D9E69AF1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5A78B-B1F2-4CB9-991C-9714079DE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C470AD-4E3B-4F76-AC24-8084492CA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1131A-430F-47FA-B3F7-8A6B253B3AA1}" type="datetimeFigureOut">
              <a:rPr lang="nl-BE" smtClean="0"/>
              <a:t>6/07/2017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F21A22-25F7-4FFB-90E9-F345EE052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10AB32-3BCE-4980-AD75-34F96E282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CFAA-B386-4717-B16F-A93B7D42FE2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30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hoek 45">
            <a:extLst>
              <a:ext uri="{FF2B5EF4-FFF2-40B4-BE49-F238E27FC236}">
                <a16:creationId xmlns:a16="http://schemas.microsoft.com/office/drawing/2014/main" id="{3615B0ED-1103-4343-9C4E-B42611EC5D60}"/>
              </a:ext>
            </a:extLst>
          </p:cNvPr>
          <p:cNvSpPr/>
          <p:nvPr/>
        </p:nvSpPr>
        <p:spPr>
          <a:xfrm>
            <a:off x="9001553" y="3611880"/>
            <a:ext cx="438432" cy="8857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A87781-9A74-4FC7-80FB-D629687BA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623" y="154801"/>
            <a:ext cx="2544017" cy="965872"/>
          </a:xfrm>
        </p:spPr>
        <p:txBody>
          <a:bodyPr>
            <a:normAutofit/>
          </a:bodyPr>
          <a:lstStyle/>
          <a:p>
            <a:r>
              <a:rPr lang="nl-BE" sz="2000" b="1" dirty="0"/>
              <a:t>Siteplan KHO Bierbeek</a:t>
            </a:r>
            <a:br>
              <a:rPr lang="nl-BE" sz="2000" b="1" dirty="0"/>
            </a:br>
            <a:r>
              <a:rPr lang="nl-BE" sz="2000" b="1" dirty="0"/>
              <a:t>KHO-DOC-160</a:t>
            </a:r>
            <a:br>
              <a:rPr lang="nl-BE" sz="2000" b="1" dirty="0"/>
            </a:br>
            <a:r>
              <a:rPr lang="nl-BE" sz="2000" b="1" dirty="0"/>
              <a:t>Versie 06/07/2017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398585B3-E7BE-4249-846A-807B404C9C9A}"/>
              </a:ext>
            </a:extLst>
          </p:cNvPr>
          <p:cNvCxnSpPr>
            <a:cxnSpLocks/>
          </p:cNvCxnSpPr>
          <p:nvPr/>
        </p:nvCxnSpPr>
        <p:spPr>
          <a:xfrm flipV="1">
            <a:off x="1881963" y="5337810"/>
            <a:ext cx="9719487" cy="12224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92A55F1-5C07-43B7-BCCB-5DB1B3975EAE}"/>
              </a:ext>
            </a:extLst>
          </p:cNvPr>
          <p:cNvCxnSpPr>
            <a:cxnSpLocks/>
          </p:cNvCxnSpPr>
          <p:nvPr/>
        </p:nvCxnSpPr>
        <p:spPr>
          <a:xfrm flipV="1">
            <a:off x="5233600" y="5900826"/>
            <a:ext cx="6714655" cy="875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D54DB219-72EA-4FB5-AD6B-602FD211E7C8}"/>
              </a:ext>
            </a:extLst>
          </p:cNvPr>
          <p:cNvSpPr txBox="1"/>
          <p:nvPr/>
        </p:nvSpPr>
        <p:spPr>
          <a:xfrm rot="21207708">
            <a:off x="7779390" y="5739148"/>
            <a:ext cx="2359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/>
              <a:t>Wijnenbergstraat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2C5430A-870D-498A-84B9-58E331428F7E}"/>
              </a:ext>
            </a:extLst>
          </p:cNvPr>
          <p:cNvSpPr/>
          <p:nvPr/>
        </p:nvSpPr>
        <p:spPr>
          <a:xfrm>
            <a:off x="2414981" y="2207174"/>
            <a:ext cx="2390790" cy="30694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b="1" dirty="0"/>
              <a:t>Terrein 2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D654949F-CE1A-4AD1-9C03-5250B26FB65B}"/>
              </a:ext>
            </a:extLst>
          </p:cNvPr>
          <p:cNvSpPr/>
          <p:nvPr/>
        </p:nvSpPr>
        <p:spPr>
          <a:xfrm>
            <a:off x="6673349" y="2268404"/>
            <a:ext cx="2308240" cy="31948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200" b="1" dirty="0"/>
              <a:t>Terrein 1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B53FE49-5F34-4843-818E-35B62B9CBAC5}"/>
              </a:ext>
            </a:extLst>
          </p:cNvPr>
          <p:cNvSpPr/>
          <p:nvPr/>
        </p:nvSpPr>
        <p:spPr>
          <a:xfrm>
            <a:off x="9475470" y="2343149"/>
            <a:ext cx="2038350" cy="293710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Terrein 3</a:t>
            </a: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3BD939F-7136-4594-B017-BB2E9562B805}"/>
              </a:ext>
            </a:extLst>
          </p:cNvPr>
          <p:cNvCxnSpPr>
            <a:cxnSpLocks/>
          </p:cNvCxnSpPr>
          <p:nvPr/>
        </p:nvCxnSpPr>
        <p:spPr>
          <a:xfrm>
            <a:off x="1881963" y="1908810"/>
            <a:ext cx="73991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A96B7F6B-2988-4310-949C-2CC93C50B4D9}"/>
              </a:ext>
            </a:extLst>
          </p:cNvPr>
          <p:cNvCxnSpPr>
            <a:cxnSpLocks/>
          </p:cNvCxnSpPr>
          <p:nvPr/>
        </p:nvCxnSpPr>
        <p:spPr>
          <a:xfrm>
            <a:off x="9711690" y="1954530"/>
            <a:ext cx="188976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CE80BD9C-89F9-488D-9588-B7561B234FF9}"/>
              </a:ext>
            </a:extLst>
          </p:cNvPr>
          <p:cNvSpPr/>
          <p:nvPr/>
        </p:nvSpPr>
        <p:spPr>
          <a:xfrm>
            <a:off x="9439984" y="132019"/>
            <a:ext cx="1944295" cy="17834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b="1" dirty="0"/>
              <a:t>Terrein 4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8CEDFDC0-0F5C-407A-9014-85E5729E863B}"/>
              </a:ext>
            </a:extLst>
          </p:cNvPr>
          <p:cNvCxnSpPr>
            <a:cxnSpLocks/>
          </p:cNvCxnSpPr>
          <p:nvPr/>
        </p:nvCxnSpPr>
        <p:spPr>
          <a:xfrm>
            <a:off x="1881963" y="2343150"/>
            <a:ext cx="22683" cy="2994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>
            <a:extLst>
              <a:ext uri="{FF2B5EF4-FFF2-40B4-BE49-F238E27FC236}">
                <a16:creationId xmlns:a16="http://schemas.microsoft.com/office/drawing/2014/main" id="{7E47EC38-8513-491F-9397-1B15929B49CF}"/>
              </a:ext>
            </a:extLst>
          </p:cNvPr>
          <p:cNvSpPr/>
          <p:nvPr/>
        </p:nvSpPr>
        <p:spPr>
          <a:xfrm>
            <a:off x="6041989" y="2796413"/>
            <a:ext cx="588347" cy="202334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BA5D9521-A0B5-4270-A155-F0F7C9B7A0D2}"/>
              </a:ext>
            </a:extLst>
          </p:cNvPr>
          <p:cNvSpPr/>
          <p:nvPr/>
        </p:nvSpPr>
        <p:spPr>
          <a:xfrm>
            <a:off x="1881963" y="3726179"/>
            <a:ext cx="384971" cy="1352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38B2AC8B-4557-4162-B458-5DA7F5F55CE5}"/>
              </a:ext>
            </a:extLst>
          </p:cNvPr>
          <p:cNvCxnSpPr>
            <a:cxnSpLocks/>
          </p:cNvCxnSpPr>
          <p:nvPr/>
        </p:nvCxnSpPr>
        <p:spPr>
          <a:xfrm>
            <a:off x="11601450" y="74467"/>
            <a:ext cx="0" cy="52633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F5F1E49A-1A5B-44EB-A1A5-DA0162C8739E}"/>
              </a:ext>
            </a:extLst>
          </p:cNvPr>
          <p:cNvCxnSpPr>
            <a:cxnSpLocks/>
          </p:cNvCxnSpPr>
          <p:nvPr/>
        </p:nvCxnSpPr>
        <p:spPr>
          <a:xfrm>
            <a:off x="1881963" y="1908810"/>
            <a:ext cx="0" cy="43434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3B5B7753-5BA4-4F48-B0D1-339BC1E486CA}"/>
              </a:ext>
            </a:extLst>
          </p:cNvPr>
          <p:cNvSpPr txBox="1"/>
          <p:nvPr/>
        </p:nvSpPr>
        <p:spPr>
          <a:xfrm rot="16200000">
            <a:off x="1155111" y="1941314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Poort 4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04B9E9E-1077-4481-92CC-00FCB3B24453}"/>
              </a:ext>
            </a:extLst>
          </p:cNvPr>
          <p:cNvSpPr txBox="1"/>
          <p:nvPr/>
        </p:nvSpPr>
        <p:spPr>
          <a:xfrm rot="16200000">
            <a:off x="1381591" y="4193916"/>
            <a:ext cx="1304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Zittribune 2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ED8A77C-118E-4353-B144-E8AD9C1BBD4A}"/>
              </a:ext>
            </a:extLst>
          </p:cNvPr>
          <p:cNvSpPr/>
          <p:nvPr/>
        </p:nvSpPr>
        <p:spPr>
          <a:xfrm>
            <a:off x="4146698" y="5666048"/>
            <a:ext cx="433456" cy="4408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BC8868AF-A762-482A-8945-6DE5029E885E}"/>
              </a:ext>
            </a:extLst>
          </p:cNvPr>
          <p:cNvCxnSpPr>
            <a:cxnSpLocks/>
          </p:cNvCxnSpPr>
          <p:nvPr/>
        </p:nvCxnSpPr>
        <p:spPr>
          <a:xfrm>
            <a:off x="1904646" y="5343258"/>
            <a:ext cx="0" cy="43434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F5DA6C59-0EAC-4C7D-BEF5-D50832505B49}"/>
              </a:ext>
            </a:extLst>
          </p:cNvPr>
          <p:cNvSpPr txBox="1"/>
          <p:nvPr/>
        </p:nvSpPr>
        <p:spPr>
          <a:xfrm rot="16200000">
            <a:off x="1195087" y="531861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Poort 2</a:t>
            </a:r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FFD6472D-AB6E-4E83-BE16-BC5F5B8C8E1F}"/>
              </a:ext>
            </a:extLst>
          </p:cNvPr>
          <p:cNvSpPr/>
          <p:nvPr/>
        </p:nvSpPr>
        <p:spPr>
          <a:xfrm>
            <a:off x="2058890" y="5666048"/>
            <a:ext cx="1914895" cy="6090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60A1D9BD-CBA9-4B6A-8BA6-0889E96A087E}"/>
              </a:ext>
            </a:extLst>
          </p:cNvPr>
          <p:cNvCxnSpPr>
            <a:cxnSpLocks/>
          </p:cNvCxnSpPr>
          <p:nvPr/>
        </p:nvCxnSpPr>
        <p:spPr>
          <a:xfrm flipH="1">
            <a:off x="1893304" y="5777598"/>
            <a:ext cx="11342" cy="782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hoek 43">
            <a:extLst>
              <a:ext uri="{FF2B5EF4-FFF2-40B4-BE49-F238E27FC236}">
                <a16:creationId xmlns:a16="http://schemas.microsoft.com/office/drawing/2014/main" id="{D8ED5937-787B-4101-9944-F49FCCAF3CE9}"/>
              </a:ext>
            </a:extLst>
          </p:cNvPr>
          <p:cNvSpPr/>
          <p:nvPr/>
        </p:nvSpPr>
        <p:spPr>
          <a:xfrm>
            <a:off x="4886795" y="3379271"/>
            <a:ext cx="1112181" cy="14404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39D66DE9-133C-4EC4-B5B4-7D6F09DBFC58}"/>
              </a:ext>
            </a:extLst>
          </p:cNvPr>
          <p:cNvSpPr txBox="1"/>
          <p:nvPr/>
        </p:nvSpPr>
        <p:spPr>
          <a:xfrm rot="16200000">
            <a:off x="8648301" y="3675921"/>
            <a:ext cx="1265720" cy="377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nl-BE" b="1" kern="600" dirty="0"/>
              <a:t>Staan</a:t>
            </a:r>
          </a:p>
          <a:p>
            <a:pPr>
              <a:lnSpc>
                <a:spcPts val="1000"/>
              </a:lnSpc>
            </a:pPr>
            <a:r>
              <a:rPr lang="nl-BE" b="1" kern="600" dirty="0"/>
              <a:t>tribune</a:t>
            </a:r>
          </a:p>
        </p:txBody>
      </p: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4D232C60-539E-4FDF-8E8D-4ED3E8698A4C}"/>
              </a:ext>
            </a:extLst>
          </p:cNvPr>
          <p:cNvCxnSpPr>
            <a:cxnSpLocks/>
          </p:cNvCxnSpPr>
          <p:nvPr/>
        </p:nvCxnSpPr>
        <p:spPr>
          <a:xfrm>
            <a:off x="9281160" y="74467"/>
            <a:ext cx="0" cy="1861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kstvak 49">
            <a:extLst>
              <a:ext uri="{FF2B5EF4-FFF2-40B4-BE49-F238E27FC236}">
                <a16:creationId xmlns:a16="http://schemas.microsoft.com/office/drawing/2014/main" id="{85945322-61EB-46BF-90FC-C0588A98F071}"/>
              </a:ext>
            </a:extLst>
          </p:cNvPr>
          <p:cNvSpPr txBox="1"/>
          <p:nvPr/>
        </p:nvSpPr>
        <p:spPr>
          <a:xfrm>
            <a:off x="1993489" y="5698440"/>
            <a:ext cx="2050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Zaal </a:t>
            </a:r>
            <a:r>
              <a:rPr lang="nl-BE" sz="1400" b="1" dirty="0">
                <a:latin typeface="Berlin Sans FB Demi" panose="020E0802020502020306" pitchFamily="34" charset="0"/>
              </a:rPr>
              <a:t>Romanus (100 pl.)</a:t>
            </a:r>
          </a:p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+ kleedkamers 11-14</a:t>
            </a:r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908C1FF7-FE3A-441B-8A9B-4297833F4053}"/>
              </a:ext>
            </a:extLst>
          </p:cNvPr>
          <p:cNvCxnSpPr/>
          <p:nvPr/>
        </p:nvCxnSpPr>
        <p:spPr>
          <a:xfrm>
            <a:off x="1283970" y="1560690"/>
            <a:ext cx="0" cy="5183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F38B6D03-A75E-4EC3-BF90-8E9896937348}"/>
              </a:ext>
            </a:extLst>
          </p:cNvPr>
          <p:cNvCxnSpPr/>
          <p:nvPr/>
        </p:nvCxnSpPr>
        <p:spPr>
          <a:xfrm>
            <a:off x="899160" y="1560690"/>
            <a:ext cx="0" cy="5183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vak 52">
            <a:extLst>
              <a:ext uri="{FF2B5EF4-FFF2-40B4-BE49-F238E27FC236}">
                <a16:creationId xmlns:a16="http://schemas.microsoft.com/office/drawing/2014/main" id="{B16BDFCE-77F5-4403-9699-3E65BAF00BA2}"/>
              </a:ext>
            </a:extLst>
          </p:cNvPr>
          <p:cNvSpPr txBox="1"/>
          <p:nvPr/>
        </p:nvSpPr>
        <p:spPr>
          <a:xfrm>
            <a:off x="4838521" y="3459697"/>
            <a:ext cx="12634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Zaal </a:t>
            </a:r>
          </a:p>
          <a:p>
            <a:pPr algn="ctr"/>
            <a:r>
              <a:rPr lang="nl-BE" sz="1400" b="1" dirty="0">
                <a:latin typeface="Berlin Sans FB Demi" panose="020E0802020502020306" pitchFamily="34" charset="0"/>
              </a:rPr>
              <a:t>Borremans</a:t>
            </a:r>
          </a:p>
          <a:p>
            <a:pPr algn="ctr"/>
            <a:r>
              <a:rPr lang="nl-BE" sz="1400" b="1" dirty="0">
                <a:latin typeface="Berlin Sans FB Demi" panose="020E0802020502020306" pitchFamily="34" charset="0"/>
              </a:rPr>
              <a:t>(200 pl.)</a:t>
            </a:r>
          </a:p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+</a:t>
            </a:r>
          </a:p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 kleedkamers</a:t>
            </a:r>
          </a:p>
          <a:p>
            <a:pPr algn="ctr"/>
            <a:r>
              <a:rPr lang="nl-BE" sz="1400" dirty="0">
                <a:latin typeface="Berlin Sans FB Demi" panose="020E0802020502020306" pitchFamily="34" charset="0"/>
              </a:rPr>
              <a:t> 1-10</a:t>
            </a:r>
          </a:p>
        </p:txBody>
      </p:sp>
      <p:cxnSp>
        <p:nvCxnSpPr>
          <p:cNvPr id="54" name="Rechte verbindingslijn 53">
            <a:extLst>
              <a:ext uri="{FF2B5EF4-FFF2-40B4-BE49-F238E27FC236}">
                <a16:creationId xmlns:a16="http://schemas.microsoft.com/office/drawing/2014/main" id="{D0C3D597-AB70-44C5-A716-8E301FA4BC02}"/>
              </a:ext>
            </a:extLst>
          </p:cNvPr>
          <p:cNvCxnSpPr>
            <a:cxnSpLocks/>
          </p:cNvCxnSpPr>
          <p:nvPr/>
        </p:nvCxnSpPr>
        <p:spPr>
          <a:xfrm flipH="1">
            <a:off x="5871922" y="5934851"/>
            <a:ext cx="626288" cy="7141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2338C7FF-359A-4305-A78F-BC3A5B681629}"/>
              </a:ext>
            </a:extLst>
          </p:cNvPr>
          <p:cNvCxnSpPr>
            <a:cxnSpLocks/>
          </p:cNvCxnSpPr>
          <p:nvPr/>
        </p:nvCxnSpPr>
        <p:spPr>
          <a:xfrm flipH="1">
            <a:off x="10769663" y="5397789"/>
            <a:ext cx="567867" cy="3048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>
            <a:extLst>
              <a:ext uri="{FF2B5EF4-FFF2-40B4-BE49-F238E27FC236}">
                <a16:creationId xmlns:a16="http://schemas.microsoft.com/office/drawing/2014/main" id="{E37DAA8A-553B-493D-95C1-9C00CEFDD4A6}"/>
              </a:ext>
            </a:extLst>
          </p:cNvPr>
          <p:cNvSpPr txBox="1"/>
          <p:nvPr/>
        </p:nvSpPr>
        <p:spPr>
          <a:xfrm>
            <a:off x="10719892" y="5357753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Poort 3</a:t>
            </a:r>
          </a:p>
        </p:txBody>
      </p:sp>
      <p:pic>
        <p:nvPicPr>
          <p:cNvPr id="58" name="Afbeelding 57">
            <a:extLst>
              <a:ext uri="{FF2B5EF4-FFF2-40B4-BE49-F238E27FC236}">
                <a16:creationId xmlns:a16="http://schemas.microsoft.com/office/drawing/2014/main" id="{70BB77F6-B314-42F5-9A97-568CA4FB3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404" y="5722096"/>
            <a:ext cx="282349" cy="318725"/>
          </a:xfrm>
          <a:prstGeom prst="rect">
            <a:avLst/>
          </a:prstGeom>
        </p:spPr>
      </p:pic>
      <p:sp>
        <p:nvSpPr>
          <p:cNvPr id="60" name="Tekstvak 59">
            <a:extLst>
              <a:ext uri="{FF2B5EF4-FFF2-40B4-BE49-F238E27FC236}">
                <a16:creationId xmlns:a16="http://schemas.microsoft.com/office/drawing/2014/main" id="{BC953608-47B8-44B0-9069-E7CE3B640FD1}"/>
              </a:ext>
            </a:extLst>
          </p:cNvPr>
          <p:cNvSpPr txBox="1"/>
          <p:nvPr/>
        </p:nvSpPr>
        <p:spPr>
          <a:xfrm rot="21138619">
            <a:off x="5587111" y="6013852"/>
            <a:ext cx="1378586" cy="46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nl-BE" dirty="0"/>
              <a:t>Poort 1</a:t>
            </a:r>
          </a:p>
          <a:p>
            <a:pPr algn="ctr">
              <a:lnSpc>
                <a:spcPts val="1400"/>
              </a:lnSpc>
            </a:pPr>
            <a:r>
              <a:rPr lang="nl-BE" dirty="0"/>
              <a:t>Hoofdingang</a:t>
            </a:r>
          </a:p>
        </p:txBody>
      </p:sp>
      <p:sp>
        <p:nvSpPr>
          <p:cNvPr id="61" name="Tekstvak 60">
            <a:extLst>
              <a:ext uri="{FF2B5EF4-FFF2-40B4-BE49-F238E27FC236}">
                <a16:creationId xmlns:a16="http://schemas.microsoft.com/office/drawing/2014/main" id="{DC2A3E82-D5A1-4B42-BF0A-EFB2FD9059BF}"/>
              </a:ext>
            </a:extLst>
          </p:cNvPr>
          <p:cNvSpPr txBox="1"/>
          <p:nvPr/>
        </p:nvSpPr>
        <p:spPr>
          <a:xfrm rot="16200000">
            <a:off x="5641492" y="3484922"/>
            <a:ext cx="135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/>
              <a:t>Zittribune 1 </a:t>
            </a:r>
          </a:p>
          <a:p>
            <a:pPr algn="ctr"/>
            <a:r>
              <a:rPr lang="nl-BE" b="1" dirty="0"/>
              <a:t>(400 </a:t>
            </a:r>
            <a:r>
              <a:rPr lang="nl-BE" b="1" dirty="0" err="1"/>
              <a:t>pl</a:t>
            </a:r>
            <a:r>
              <a:rPr lang="nl-BE" b="1" dirty="0"/>
              <a:t>)</a:t>
            </a:r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DC6EFF4C-4FC1-4E7B-B417-0F9F453673A7}"/>
              </a:ext>
            </a:extLst>
          </p:cNvPr>
          <p:cNvSpPr/>
          <p:nvPr/>
        </p:nvSpPr>
        <p:spPr>
          <a:xfrm>
            <a:off x="5193323" y="5137309"/>
            <a:ext cx="433754" cy="41123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07C8E4A6-E007-48DE-8991-B8951FA39375}"/>
              </a:ext>
            </a:extLst>
          </p:cNvPr>
          <p:cNvCxnSpPr>
            <a:cxnSpLocks/>
          </p:cNvCxnSpPr>
          <p:nvPr/>
        </p:nvCxnSpPr>
        <p:spPr>
          <a:xfrm flipH="1">
            <a:off x="9281160" y="74467"/>
            <a:ext cx="232029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Afbeelding 70">
            <a:extLst>
              <a:ext uri="{FF2B5EF4-FFF2-40B4-BE49-F238E27FC236}">
                <a16:creationId xmlns:a16="http://schemas.microsoft.com/office/drawing/2014/main" id="{4EDA1F01-CE43-4A8A-ADEB-79134A489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577" y="5223924"/>
            <a:ext cx="283438" cy="244193"/>
          </a:xfrm>
          <a:prstGeom prst="rect">
            <a:avLst/>
          </a:prstGeom>
        </p:spPr>
      </p:pic>
      <p:sp>
        <p:nvSpPr>
          <p:cNvPr id="74" name="Rechthoek 73">
            <a:extLst>
              <a:ext uri="{FF2B5EF4-FFF2-40B4-BE49-F238E27FC236}">
                <a16:creationId xmlns:a16="http://schemas.microsoft.com/office/drawing/2014/main" id="{E7CE5C58-BAE8-4FA8-AB40-F265C41EE24D}"/>
              </a:ext>
            </a:extLst>
          </p:cNvPr>
          <p:cNvSpPr/>
          <p:nvPr/>
        </p:nvSpPr>
        <p:spPr>
          <a:xfrm>
            <a:off x="5207168" y="5662633"/>
            <a:ext cx="415792" cy="2864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5" name="Tekstvak 74">
            <a:extLst>
              <a:ext uri="{FF2B5EF4-FFF2-40B4-BE49-F238E27FC236}">
                <a16:creationId xmlns:a16="http://schemas.microsoft.com/office/drawing/2014/main" id="{0E1E2290-6C6E-4F03-A06D-165CB5AD0843}"/>
              </a:ext>
            </a:extLst>
          </p:cNvPr>
          <p:cNvSpPr txBox="1"/>
          <p:nvPr/>
        </p:nvSpPr>
        <p:spPr>
          <a:xfrm>
            <a:off x="5142935" y="5627074"/>
            <a:ext cx="5775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400" dirty="0"/>
              <a:t>kassa</a:t>
            </a:r>
          </a:p>
        </p:txBody>
      </p:sp>
      <p:sp>
        <p:nvSpPr>
          <p:cNvPr id="76" name="Tekstvak 75">
            <a:extLst>
              <a:ext uri="{FF2B5EF4-FFF2-40B4-BE49-F238E27FC236}">
                <a16:creationId xmlns:a16="http://schemas.microsoft.com/office/drawing/2014/main" id="{45EB6FAB-F5A1-48BF-B9B5-EDFB83AC5BAE}"/>
              </a:ext>
            </a:extLst>
          </p:cNvPr>
          <p:cNvSpPr txBox="1"/>
          <p:nvPr/>
        </p:nvSpPr>
        <p:spPr>
          <a:xfrm>
            <a:off x="3603796" y="176072"/>
            <a:ext cx="31379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u="sng" dirty="0"/>
              <a:t>Kleedkamers :</a:t>
            </a:r>
          </a:p>
          <a:p>
            <a:r>
              <a:rPr lang="nl-BE" dirty="0"/>
              <a:t>1 tot 10 : onder zaal Borremans</a:t>
            </a:r>
          </a:p>
          <a:p>
            <a:r>
              <a:rPr lang="nl-BE" dirty="0"/>
              <a:t>11 tot 14 : onder zaal Romanus</a:t>
            </a:r>
          </a:p>
          <a:p>
            <a:r>
              <a:rPr lang="nl-BE" b="1" u="sng" dirty="0"/>
              <a:t>Toegang Zittribune 1 :</a:t>
            </a:r>
          </a:p>
          <a:p>
            <a:r>
              <a:rPr lang="nl-BE" dirty="0"/>
              <a:t>Via Zaal Borremans</a:t>
            </a: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13203DA1-C372-4B58-8097-797BE0188458}"/>
              </a:ext>
            </a:extLst>
          </p:cNvPr>
          <p:cNvSpPr/>
          <p:nvPr/>
        </p:nvSpPr>
        <p:spPr>
          <a:xfrm>
            <a:off x="4886795" y="2839542"/>
            <a:ext cx="1112181" cy="5397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6D8B1B64-F8E5-49D9-897B-D666877504BA}"/>
              </a:ext>
            </a:extLst>
          </p:cNvPr>
          <p:cNvSpPr txBox="1"/>
          <p:nvPr/>
        </p:nvSpPr>
        <p:spPr>
          <a:xfrm>
            <a:off x="5074442" y="2848457"/>
            <a:ext cx="7809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nl-BE" sz="1400" dirty="0">
                <a:latin typeface="Berlin Sans FB Demi" panose="020E0802020502020306" pitchFamily="34" charset="0"/>
              </a:rPr>
              <a:t>Zaal </a:t>
            </a:r>
          </a:p>
          <a:p>
            <a:pPr algn="ctr">
              <a:lnSpc>
                <a:spcPts val="1200"/>
              </a:lnSpc>
            </a:pPr>
            <a:r>
              <a:rPr lang="nl-BE" sz="1400" b="1" dirty="0">
                <a:latin typeface="Berlin Sans FB Demi" panose="020E0802020502020306" pitchFamily="34" charset="0"/>
              </a:rPr>
              <a:t>De Wip</a:t>
            </a:r>
          </a:p>
          <a:p>
            <a:pPr algn="ctr">
              <a:lnSpc>
                <a:spcPts val="1200"/>
              </a:lnSpc>
            </a:pPr>
            <a:r>
              <a:rPr lang="nl-BE" sz="1400" b="1" dirty="0">
                <a:latin typeface="Berlin Sans FB Demi" panose="020E0802020502020306" pitchFamily="34" charset="0"/>
              </a:rPr>
              <a:t>(80 pl.)</a:t>
            </a:r>
          </a:p>
        </p:txBody>
      </p:sp>
      <p:pic>
        <p:nvPicPr>
          <p:cNvPr id="79" name="Afbeelding 78">
            <a:extLst>
              <a:ext uri="{FF2B5EF4-FFF2-40B4-BE49-F238E27FC236}">
                <a16:creationId xmlns:a16="http://schemas.microsoft.com/office/drawing/2014/main" id="{7D035798-B964-4323-A189-1E34C1320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6902" y="3226809"/>
            <a:ext cx="282349" cy="318725"/>
          </a:xfrm>
          <a:prstGeom prst="rect">
            <a:avLst/>
          </a:prstGeom>
        </p:spPr>
      </p:pic>
      <p:cxnSp>
        <p:nvCxnSpPr>
          <p:cNvPr id="81" name="Rechte verbindingslijn 80">
            <a:extLst>
              <a:ext uri="{FF2B5EF4-FFF2-40B4-BE49-F238E27FC236}">
                <a16:creationId xmlns:a16="http://schemas.microsoft.com/office/drawing/2014/main" id="{D636755E-4621-4F46-9149-3D821B6022CB}"/>
              </a:ext>
            </a:extLst>
          </p:cNvPr>
          <p:cNvCxnSpPr/>
          <p:nvPr/>
        </p:nvCxnSpPr>
        <p:spPr>
          <a:xfrm>
            <a:off x="5142935" y="4819761"/>
            <a:ext cx="0" cy="740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>
            <a:extLst>
              <a:ext uri="{FF2B5EF4-FFF2-40B4-BE49-F238E27FC236}">
                <a16:creationId xmlns:a16="http://schemas.microsoft.com/office/drawing/2014/main" id="{008FA5FC-47CC-4156-9148-4C120EC37206}"/>
              </a:ext>
            </a:extLst>
          </p:cNvPr>
          <p:cNvCxnSpPr/>
          <p:nvPr/>
        </p:nvCxnSpPr>
        <p:spPr>
          <a:xfrm>
            <a:off x="5622960" y="4819761"/>
            <a:ext cx="0" cy="740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>
            <a:extLst>
              <a:ext uri="{FF2B5EF4-FFF2-40B4-BE49-F238E27FC236}">
                <a16:creationId xmlns:a16="http://schemas.microsoft.com/office/drawing/2014/main" id="{6DF3A303-6109-4B4F-9230-9F8FB4E4E0B1}"/>
              </a:ext>
            </a:extLst>
          </p:cNvPr>
          <p:cNvCxnSpPr/>
          <p:nvPr/>
        </p:nvCxnSpPr>
        <p:spPr>
          <a:xfrm flipH="1" flipV="1">
            <a:off x="5855425" y="4844692"/>
            <a:ext cx="183826" cy="292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>
            <a:extLst>
              <a:ext uri="{FF2B5EF4-FFF2-40B4-BE49-F238E27FC236}">
                <a16:creationId xmlns:a16="http://schemas.microsoft.com/office/drawing/2014/main" id="{D7B792C7-95C3-4407-879E-FADA423A4B3E}"/>
              </a:ext>
            </a:extLst>
          </p:cNvPr>
          <p:cNvSpPr txBox="1"/>
          <p:nvPr/>
        </p:nvSpPr>
        <p:spPr>
          <a:xfrm>
            <a:off x="5776488" y="5059048"/>
            <a:ext cx="74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b="1" dirty="0">
                <a:solidFill>
                  <a:schemeClr val="accent1"/>
                </a:solidFill>
              </a:rPr>
              <a:t>Toegang </a:t>
            </a:r>
          </a:p>
          <a:p>
            <a:r>
              <a:rPr lang="nl-BE" sz="1200" b="1" dirty="0">
                <a:solidFill>
                  <a:schemeClr val="accent1"/>
                </a:solidFill>
              </a:rPr>
              <a:t>kk 1-10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084907E4-9B4F-4D11-AD46-DB51FFFDA5AF}"/>
              </a:ext>
            </a:extLst>
          </p:cNvPr>
          <p:cNvSpPr txBox="1"/>
          <p:nvPr/>
        </p:nvSpPr>
        <p:spPr>
          <a:xfrm>
            <a:off x="3771005" y="5258260"/>
            <a:ext cx="747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200" b="1" dirty="0">
                <a:solidFill>
                  <a:schemeClr val="accent1"/>
                </a:solidFill>
              </a:rPr>
              <a:t>Toegang </a:t>
            </a:r>
          </a:p>
          <a:p>
            <a:r>
              <a:rPr lang="nl-BE" sz="1200" b="1" dirty="0">
                <a:solidFill>
                  <a:schemeClr val="accent1"/>
                </a:solidFill>
              </a:rPr>
              <a:t>kk 11-14</a:t>
            </a:r>
          </a:p>
        </p:txBody>
      </p:sp>
      <p:cxnSp>
        <p:nvCxnSpPr>
          <p:cNvPr id="88" name="Rechte verbindingslijn met pijl 87">
            <a:extLst>
              <a:ext uri="{FF2B5EF4-FFF2-40B4-BE49-F238E27FC236}">
                <a16:creationId xmlns:a16="http://schemas.microsoft.com/office/drawing/2014/main" id="{CE7B14F4-25FF-440F-9F06-B31C8452AFA7}"/>
              </a:ext>
            </a:extLst>
          </p:cNvPr>
          <p:cNvCxnSpPr>
            <a:cxnSpLocks/>
            <a:endCxn id="50" idx="3"/>
          </p:cNvCxnSpPr>
          <p:nvPr/>
        </p:nvCxnSpPr>
        <p:spPr>
          <a:xfrm>
            <a:off x="4044050" y="5647043"/>
            <a:ext cx="0" cy="3130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729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88</Words>
  <Application>Microsoft Office PowerPoint</Application>
  <PresentationFormat>Breedbeeld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Kantoorthema</vt:lpstr>
      <vt:lpstr>Siteplan KHO Bierbeek KHO-DOC-160 Versie 06/07/2017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Siteplan KHO Bierbeek KHO-DOC-160 Versie 06/07/2017</dc:title>
  <dc:creator>Gerrit Olemans</dc:creator>
  <cp:lastModifiedBy>Gerrit Olemans</cp:lastModifiedBy>
  <cp:revision>8</cp:revision>
  <dcterms:created xsi:type="dcterms:W3CDTF">2017-07-06T21:02:26Z</dcterms:created>
  <dcterms:modified xsi:type="dcterms:W3CDTF">2017-07-06T22:06:45Z</dcterms:modified>
</cp:coreProperties>
</file>